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20" autoAdjust="0"/>
  </p:normalViewPr>
  <p:slideViewPr>
    <p:cSldViewPr snapToGrid="0">
      <p:cViewPr varScale="1">
        <p:scale>
          <a:sx n="72" d="100"/>
          <a:sy n="72" d="100"/>
        </p:scale>
        <p:origin x="20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146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88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78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59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71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62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66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75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12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90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60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36585-CF86-418C-A827-54C16946A91B}" type="datetimeFigureOut">
              <a:rPr lang="nl-NL" smtClean="0"/>
              <a:t>11-9-2019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FD87D-1C26-4FE0-96A3-79A25DAC6F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20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4338A-E6FE-412A-94A3-6CE3A8F6D7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Van Hopeloos naar Hoopvol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E9F1CC-F552-454D-AC64-67D6311BC9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3600" b="1" dirty="0"/>
          </a:p>
          <a:p>
            <a:r>
              <a:rPr lang="nl-NL" sz="3600" b="1" dirty="0"/>
              <a:t>Gehandicapte kinderen in </a:t>
            </a:r>
            <a:r>
              <a:rPr lang="nl-NL" sz="3600" b="1" dirty="0" err="1"/>
              <a:t>Wajir</a:t>
            </a:r>
            <a:endParaRPr lang="nl-NL" sz="3600" b="1" dirty="0"/>
          </a:p>
          <a:p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421233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5839C6-D3FF-46D2-963B-DE6ADF378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0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2CEE8B-6341-4189-9085-6EE524103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2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64631E-E913-4384-83B4-E28E07430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9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CCA009-9611-42C4-A4AB-70890A36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" y="74259"/>
            <a:ext cx="8945977" cy="6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59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CA1D7B-B6FC-4936-84BB-A193E6AAC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161"/>
            <a:ext cx="9158173" cy="51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9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AEBE85-A43D-4CEB-9B98-1BBA52AA1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3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22B0A1-2F38-457F-874B-17BCA4036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97" y="0"/>
            <a:ext cx="4958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8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CB4FFE-B8D2-4315-811F-34176E38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" y="74259"/>
            <a:ext cx="8945977" cy="6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67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8FCA82A-9AD2-43C8-839C-26A7B1FF5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" y="74259"/>
            <a:ext cx="8945977" cy="6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8673B5-C934-4F4A-A87F-135BF3C4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E4C8F3-BAD7-4E8D-9B7F-ACEDFC59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74" y="53008"/>
            <a:ext cx="5132802" cy="70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28468B6-FC7F-4047-992B-BDFAB0E02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20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57D8E3B-84BB-40CC-A357-2E0CFA201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22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D76520-FE05-499C-A1F5-6F1C4662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" y="355816"/>
            <a:ext cx="9139382" cy="61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8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1934560-744F-4F1A-9E60-31B71224D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" y="74259"/>
            <a:ext cx="8945977" cy="67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0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B62EBB-10B5-44B4-B7D8-E443B1E31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45" y="44577"/>
            <a:ext cx="4197096" cy="67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76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E738C59-28AF-41F2-BB54-B5A8FB7E6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" y="799287"/>
            <a:ext cx="9119723" cy="55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11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C16054-60E0-4037-BFB2-49DE656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31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DCE59E-1CE6-4E5B-9E1A-20AB14388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5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38455A-1E8A-40EF-AA31-9CB6183E7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" y="622998"/>
            <a:ext cx="9046898" cy="59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3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6721220-477F-41C8-AA5B-619ABB73E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3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95C42D0-0FC6-405B-B7D0-FBB5C907E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3A309F1-4904-432D-9B49-295E6464C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31EFB88-B542-4553-ADFF-F284A6990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45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EACC6C-E007-4BA6-B861-21B50BD16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96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7E81A73-5BE8-4B7B-A38B-EFD402EC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27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8EA2E0-408A-4473-B1CB-7373CE0A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1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B64B9B-F343-48CD-8F0A-6D2DFEA70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02" y="0"/>
            <a:ext cx="489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9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058BA2-E362-4A3E-8DEF-D78DF99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90" y="0"/>
            <a:ext cx="487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5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8AF3F1-361B-49E3-A595-50037D46C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09" y="0"/>
            <a:ext cx="5132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052F51-0F0C-4653-AA42-652F6894D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8C014A-CCE6-4050-8CC5-E78AFF1ED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75" y="0"/>
            <a:ext cx="455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8B9773-53D5-4F58-97EB-EF6CAA698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5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16E4A6E-22ED-4615-9AE0-EF5EA7BBE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0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E675FE-D64B-49B6-A829-A99C2A76A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" y="0"/>
            <a:ext cx="9162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6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81FE59-B99C-420E-95D6-D9586501E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630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8</Words>
  <Application>Microsoft Office PowerPoint</Application>
  <PresentationFormat>Diavoorstelling (4:3)</PresentationFormat>
  <Paragraphs>3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Kantoorthema</vt:lpstr>
      <vt:lpstr>Van Hopeloos naar Hoopvol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 Hopeloos naar Hoopvol</dc:title>
  <dc:creator>Ad Groeneveld</dc:creator>
  <cp:lastModifiedBy>Inge</cp:lastModifiedBy>
  <cp:revision>8</cp:revision>
  <dcterms:created xsi:type="dcterms:W3CDTF">2019-09-11T09:01:37Z</dcterms:created>
  <dcterms:modified xsi:type="dcterms:W3CDTF">2019-09-11T19:25:38Z</dcterms:modified>
</cp:coreProperties>
</file>